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8" r:id="rId3"/>
    <p:sldId id="260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883" autoAdjust="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394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089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588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392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556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345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749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214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80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62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188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176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3200" cap="none" dirty="0"/>
              <a:t>Students</a:t>
            </a:r>
            <a:r>
              <a:rPr lang="en-US" sz="3200" dirty="0"/>
              <a:t> </a:t>
            </a:r>
            <a:r>
              <a:rPr lang="en-US" sz="3200" cap="none" dirty="0"/>
              <a:t>Name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cap="none" dirty="0"/>
              <a:t>Characters Name: Wife of Bath</a:t>
            </a:r>
          </a:p>
        </p:txBody>
      </p:sp>
    </p:spTree>
    <p:extLst>
      <p:ext uri="{BB962C8B-B14F-4D97-AF65-F5344CB8AC3E}">
        <p14:creationId xmlns:p14="http://schemas.microsoft.com/office/powerpoint/2010/main" val="2567308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613" y="900748"/>
            <a:ext cx="6872286" cy="542290"/>
          </a:xfrm>
        </p:spPr>
        <p:txBody>
          <a:bodyPr/>
          <a:lstStyle/>
          <a:p>
            <a:pPr algn="ctr"/>
            <a:r>
              <a:rPr lang="en-US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Overview Of The Character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43" b="2243"/>
          <a:stretch>
            <a:fillRect/>
          </a:stretch>
        </p:blipFill>
        <p:spPr>
          <a:xfrm>
            <a:off x="7943851" y="872460"/>
            <a:ext cx="2971710" cy="411640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43038"/>
            <a:ext cx="7529513" cy="455771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Wife of Bath is a seamstress by occupation and a professional wife. The author further states that, “She is more interested in love than anything.”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having many affairs in her youth, she has been married at least five times, hence, making her an expert on love matters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presented as someone who loves sex and marriage but also takes pleasure in the rich attires, arguing and talking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deaf in one year and has a gap between her teeth.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gaps are considered to be attractive physical features daring the Chaucer’s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has travelled across Europe and three times in Jerusalem.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81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" y="1107164"/>
            <a:ext cx="7406640" cy="81407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Character Reflects Medieval Culture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795" r="795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702435"/>
            <a:ext cx="7629525" cy="451485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Women's role and identity in society during the medieval period were different from their role and identity in society now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Wife of Bath is an outstanding woman who seems not to be a typical figure in the medieval times.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character ignores authority, she defends her rights and even deconstructs the Christian doctrine.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body and beauty during the Medieval times was used to symbolize lust and sensuality.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a dedicated traveler, a medieval tourist that loves sight seeing. In the poem she travels through Europe and Jerusalem.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061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1"/>
            <a:ext cx="9603275" cy="1028699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Qualities, Flows and Motivations of the 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00112"/>
            <a:ext cx="12330113" cy="5957887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b="1" dirty="0"/>
              <a:t>Qualities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wife of bath is headstrong, bold and beautiful woman of her time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dressing symbolizes that she is not timid or shy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an expert weaver, which can be seen in her clothes</a:t>
            </a:r>
          </a:p>
          <a:p>
            <a:pPr lvl="0" algn="ctr"/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Motivations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motivated to establish the quest of women for self-definition.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 experience in marriage motivates her to educate other women and men on healthy relationships</a:t>
            </a:r>
          </a:p>
          <a:p>
            <a:pPr lvl="0" algn="ctr"/>
            <a:r>
              <a:rPr 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main flow of the wife of Bath is going through five marriages unsuccessfully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cannot accept defeat no matter what the cost. She feels that this is the way things should be and men should obey her.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hunger for power can be seen when she says, “In wifehood wolf I use myn instrument as freely as my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Makere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hath it sent. If I be dangerous, God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yive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sorwe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myn husbanded shall it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both eve and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morwe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that him list come forth and pay his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dette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housbonde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have, I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lette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 bother my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dettour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thral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have his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tribulacion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withal upon his flesh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whil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that I am his </a:t>
            </a:r>
            <a:r>
              <a:rPr 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wif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 </a:t>
            </a:r>
          </a:p>
          <a:p>
            <a:pPr lvl="0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also full of pride as she believes to be more powerful than the husbands, hence explaining the five failed marriages.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35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19" y="917575"/>
            <a:ext cx="11998960" cy="1596579"/>
          </a:xfrm>
        </p:spPr>
        <p:txBody>
          <a:bodyPr/>
          <a:lstStyle/>
          <a:p>
            <a:pPr algn="ctr"/>
            <a:r>
              <a:rPr lang="en-US" b="1" dirty="0"/>
              <a:t>How does Chaucer (the author) feel about the character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98320"/>
            <a:ext cx="12191999" cy="5273041"/>
          </a:xfrm>
        </p:spPr>
        <p:txBody>
          <a:bodyPr>
            <a:noAutofit/>
          </a:bodyPr>
          <a:lstStyle/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beginning of the poem, the authors makes the wife of Bath stand out from all the other authors.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Chaucer general prologue, the selected character is described in a manner that provokes response.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Chaucer keenly describes the characters physical features, clothes and reference to her past in a positive manner. Ideally, the descriptions fits one of a perfect Christian like woman.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Chaucer describes how she is talented as a weaver and devoted.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states that, “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Housbondes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chirche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she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hadde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five” which means the character has been married two times.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Based on how the author has described the character, it appears she like holds a special liking and admiration for her.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is a perfect portrayal of a wife and bold strong woman in the society.</a:t>
            </a:r>
          </a:p>
        </p:txBody>
      </p:sp>
    </p:spTree>
    <p:extLst>
      <p:ext uri="{BB962C8B-B14F-4D97-AF65-F5344CB8AC3E}">
        <p14:creationId xmlns:p14="http://schemas.microsoft.com/office/powerpoint/2010/main" val="30200728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60</TotalTime>
  <Words>624</Words>
  <Application>Microsoft Office PowerPoint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Times New Roman</vt:lpstr>
      <vt:lpstr>Gallery</vt:lpstr>
      <vt:lpstr>Students Name</vt:lpstr>
      <vt:lpstr>General Overview Of The Character</vt:lpstr>
      <vt:lpstr>How The Character Reflects Medieval Culture </vt:lpstr>
      <vt:lpstr>Qualities, Flows and Motivations of the Character</vt:lpstr>
      <vt:lpstr>How does Chaucer (the author) feel about the character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 Name</dc:title>
  <dc:creator>Billy Frames</dc:creator>
  <cp:lastModifiedBy>User</cp:lastModifiedBy>
  <cp:revision>8</cp:revision>
  <dcterms:created xsi:type="dcterms:W3CDTF">2021-10-07T12:38:32Z</dcterms:created>
  <dcterms:modified xsi:type="dcterms:W3CDTF">2021-10-07T19:34:41Z</dcterms:modified>
</cp:coreProperties>
</file>